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2" r:id="rId3"/>
    <p:sldId id="263" r:id="rId4"/>
    <p:sldId id="257" r:id="rId5"/>
    <p:sldId id="258" r:id="rId6"/>
    <p:sldId id="264" r:id="rId7"/>
    <p:sldId id="259" r:id="rId8"/>
    <p:sldId id="260" r:id="rId9"/>
    <p:sldId id="261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07A7B-D1EB-4507-9BDE-4F6B8DAA5087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C4799-7D6E-4C1E-A289-26B5A6929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77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EA9A-DF2E-4A80-BF7B-938534F6BE44}" type="datetime1">
              <a:rPr lang="en-US" smtClean="0"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468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2D0F-C8A0-4D39-8068-25F811F1D3E5}" type="datetime1">
              <a:rPr lang="en-US" smtClean="0"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994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5012-1BF6-42DF-950F-842FA554146E}" type="datetime1">
              <a:rPr lang="en-US" smtClean="0"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52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52A57-8AFE-40D4-9AF0-1522EC9066DD}" type="datetime1">
              <a:rPr lang="en-US" smtClean="0"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031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62DD4-FA2A-49FF-BA7E-306FE343DF4B}" type="datetime1">
              <a:rPr lang="en-US" smtClean="0"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54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9B0C-5053-49E9-9EC8-24FDA37ACBA3}" type="datetime1">
              <a:rPr lang="en-US" smtClean="0"/>
              <a:t>5/17/2018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52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BB783-1440-432A-8DCC-42F1DA187228}" type="datetime1">
              <a:rPr lang="en-US" smtClean="0"/>
              <a:t>5/17/2018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886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312C7-8012-41A2-BDF5-5F513BEB8830}" type="datetime1">
              <a:rPr lang="en-US" smtClean="0"/>
              <a:t>5/17/2018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31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3241-D325-441A-B885-CBEB399FC5BA}" type="datetime1">
              <a:rPr lang="en-US" smtClean="0"/>
              <a:t>5/17/2018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169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A1F2-1C73-4936-A4BE-6D269E4B5B79}" type="datetime1">
              <a:rPr lang="en-US" smtClean="0"/>
              <a:t>5/17/2018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610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2DFCF-079E-449C-8643-4B17128C8849}" type="datetime1">
              <a:rPr lang="en-US" smtClean="0"/>
              <a:t>5/17/2018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550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294ED-11EE-49E2-AEC2-7729B8DEFF16}" type="datetime1">
              <a:rPr lang="en-US" smtClean="0"/>
              <a:t>5/17/2018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36401-1021-40F7-97CA-E7CC86304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64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VIÊM KẾT GIÁC MẠC DO ADENOVIRUS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Bs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Lâm</a:t>
            </a:r>
            <a:r>
              <a:rPr lang="en-US" dirty="0" smtClean="0">
                <a:solidFill>
                  <a:schemeClr val="bg1"/>
                </a:solidFill>
              </a:rPr>
              <a:t> Minh </a:t>
            </a:r>
            <a:r>
              <a:rPr lang="en-US" dirty="0" err="1" smtClean="0">
                <a:solidFill>
                  <a:schemeClr val="bg1"/>
                </a:solidFill>
              </a:rPr>
              <a:t>Vinh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30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Điều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trị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mắt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tạo</a:t>
            </a:r>
            <a:endParaRPr lang="en-US" sz="3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Kháng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dị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ứng</a:t>
            </a:r>
            <a:endParaRPr lang="en-US" sz="3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Kháng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khuyết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biểu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mô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hay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viêm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nặng</a:t>
            </a:r>
            <a:endParaRPr lang="en-US" sz="3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Kháng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virus (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cidofovir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1%)</a:t>
            </a:r>
          </a:p>
          <a:p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Steroid: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giảm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thị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lực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giả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mạc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viêm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nặng</a:t>
            </a:r>
            <a:endParaRPr lang="en-US" sz="3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Povidin</a:t>
            </a:r>
            <a:r>
              <a:rPr lang="en-US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1.25%</a:t>
            </a:r>
            <a:endParaRPr lang="en-US" sz="3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63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XIN CHÂN THÀNH CẢM ƠN 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35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37" y="1685925"/>
            <a:ext cx="7549963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6320135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Ehlers, Justis P.; Shah, Chirag P</a:t>
            </a:r>
            <a:r>
              <a:rPr lang="de-DE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(</a:t>
            </a: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2008). Wills </a:t>
            </a:r>
            <a:r>
              <a:rPr 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Eye </a:t>
            </a: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Manual .The</a:t>
            </a:r>
            <a:r>
              <a:rPr 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Office and Emergency Room Diagnosis and Treatment of Eye Disease, 5th Edition. </a:t>
            </a: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Lippincott </a:t>
            </a:r>
            <a:r>
              <a:rPr 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Williams &amp; Wilkins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5000" y="83820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Sơ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chẩn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đoán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viêm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mạc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6416675"/>
            <a:ext cx="2133600" cy="365125"/>
          </a:xfrm>
        </p:spPr>
        <p:txBody>
          <a:bodyPr/>
          <a:lstStyle/>
          <a:p>
            <a:fld id="{01236401-1021-40F7-97CA-E7CC86304568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83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Triệu</a:t>
            </a:r>
            <a:r>
              <a:rPr lang="en-US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chứng</a:t>
            </a:r>
            <a:r>
              <a:rPr lang="en-US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cơ</a:t>
            </a:r>
            <a:r>
              <a:rPr lang="en-US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năng</a:t>
            </a:r>
            <a:endParaRPr lang="en-US" u="sng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3600"/>
              </a:lnSpc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vi-VN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ắt đỏ,kích thích,chảy nước mắt 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3600"/>
              </a:lnSpc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vi-VN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ính mi mắt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ngủ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dậy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3600"/>
              </a:lnSpc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vi-VN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ó thể ngứa mắt,c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ộ</a:t>
            </a:r>
            <a:r>
              <a:rPr lang="vi-VN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 xốn ở mắt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3600"/>
              </a:lnSpc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vi-VN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ôi khi đau nhức mắt,sợ ánh sán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</a:t>
            </a:r>
          </a:p>
          <a:p>
            <a:pPr>
              <a:lnSpc>
                <a:spcPts val="3600"/>
              </a:lnSpc>
            </a:pP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kèm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viêm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đường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hô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hấp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trên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3600"/>
              </a:lnSpc>
            </a:pP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Hạch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tai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14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elcome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76400"/>
            <a:ext cx="6248400" cy="398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01961" y="3810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Khám</a:t>
            </a:r>
            <a:endParaRPr lang="en-US" sz="3600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579120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Phù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cương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tụ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mạc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32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elcome\Desktop\23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213" y="1219200"/>
            <a:ext cx="6244987" cy="421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09800" y="56388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Giả</a:t>
            </a: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mạc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8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7400" y="5715000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Hột</a:t>
            </a: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mạc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4" descr="Click to view full size figur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700089"/>
            <a:ext cx="5067300" cy="4839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38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Welcome\Desktop\main-qimg-b02bf1477d4704c9d8ee94a3adbed62b-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95400"/>
            <a:ext cx="5673843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71600" y="502920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Viêm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giác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mạc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nông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11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10200"/>
            <a:ext cx="8229600" cy="71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Thâm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nhiễm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dưới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biểu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mô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Welcome\Desktop\69030d1f93c30a1387244b66ddd0b09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1600200"/>
            <a:ext cx="53721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7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410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VGM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sợi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Welcome\Desktop\Filamentary_Keratiti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286" y="990600"/>
            <a:ext cx="563342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6401-1021-40F7-97CA-E7CC86304568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20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141</Words>
  <Application>Microsoft Office PowerPoint</Application>
  <PresentationFormat>On-screen Show (4:3)</PresentationFormat>
  <Paragraphs>39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VIÊM KẾT GIÁC MẠC DO ADENOVIRUS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VGM sợi </vt:lpstr>
      <vt:lpstr>Điều trị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VIÊM KẾT GIÁC MẠC DO ADENOVIRUS</dc:title>
  <dc:creator>Windows User</dc:creator>
  <cp:lastModifiedBy>Windows User</cp:lastModifiedBy>
  <cp:revision>20</cp:revision>
  <dcterms:created xsi:type="dcterms:W3CDTF">2018-05-14T16:20:26Z</dcterms:created>
  <dcterms:modified xsi:type="dcterms:W3CDTF">2018-05-17T15:19:40Z</dcterms:modified>
</cp:coreProperties>
</file>